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1" r:id="rId2"/>
  </p:sldIdLst>
  <p:sldSz cx="10691813" cy="7562850"/>
  <p:notesSz cx="9144000" cy="6858000"/>
  <p:defaultTextStyle>
    <a:defPPr>
      <a:defRPr lang="en-US"/>
    </a:defPPr>
    <a:lvl1pPr marL="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84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69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53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38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94" autoAdjust="0"/>
    <p:restoredTop sz="94665"/>
  </p:normalViewPr>
  <p:slideViewPr>
    <p:cSldViewPr snapToGrid="0">
      <p:cViewPr varScale="1">
        <p:scale>
          <a:sx n="112" d="100"/>
          <a:sy n="112" d="100"/>
        </p:scale>
        <p:origin x="20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717"/>
            <a:ext cx="9088041" cy="2632992"/>
          </a:xfrm>
        </p:spPr>
        <p:txBody>
          <a:bodyPr anchor="b"/>
          <a:lstStyle>
            <a:lvl1pPr algn="ctr"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2247"/>
            <a:ext cx="8018860" cy="1825938"/>
          </a:xfrm>
        </p:spPr>
        <p:txBody>
          <a:bodyPr/>
          <a:lstStyle>
            <a:lvl1pPr marL="0" indent="0" algn="ctr">
              <a:buNone/>
              <a:defRPr sz="2647"/>
            </a:lvl1pPr>
            <a:lvl2pPr marL="504200" indent="0" algn="ctr">
              <a:buNone/>
              <a:defRPr sz="2206"/>
            </a:lvl2pPr>
            <a:lvl3pPr marL="1008400" indent="0" algn="ctr">
              <a:buNone/>
              <a:defRPr sz="1985"/>
            </a:lvl3pPr>
            <a:lvl4pPr marL="1512600" indent="0" algn="ctr">
              <a:buNone/>
              <a:defRPr sz="1764"/>
            </a:lvl4pPr>
            <a:lvl5pPr marL="2016801" indent="0" algn="ctr">
              <a:buNone/>
              <a:defRPr sz="1764"/>
            </a:lvl5pPr>
            <a:lvl6pPr marL="2521001" indent="0" algn="ctr">
              <a:buNone/>
              <a:defRPr sz="1764"/>
            </a:lvl6pPr>
            <a:lvl7pPr marL="3025201" indent="0" algn="ctr">
              <a:buNone/>
              <a:defRPr sz="1764"/>
            </a:lvl7pPr>
            <a:lvl8pPr marL="3529401" indent="0" algn="ctr">
              <a:buNone/>
              <a:defRPr sz="1764"/>
            </a:lvl8pPr>
            <a:lvl9pPr marL="4033601" indent="0" algn="ctr">
              <a:buNone/>
              <a:defRPr sz="17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0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28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652"/>
            <a:ext cx="2305422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652"/>
            <a:ext cx="6782619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0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93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5463"/>
            <a:ext cx="9221689" cy="3145935"/>
          </a:xfrm>
        </p:spPr>
        <p:txBody>
          <a:bodyPr anchor="b"/>
          <a:lstStyle>
            <a:lvl1pPr>
              <a:defRPr sz="661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61159"/>
            <a:ext cx="9221689" cy="1654373"/>
          </a:xfrm>
        </p:spPr>
        <p:txBody>
          <a:bodyPr/>
          <a:lstStyle>
            <a:lvl1pPr marL="0" indent="0">
              <a:buNone/>
              <a:defRPr sz="2647">
                <a:solidFill>
                  <a:schemeClr val="tx1"/>
                </a:solidFill>
              </a:defRPr>
            </a:lvl1pPr>
            <a:lvl2pPr marL="504200" indent="0">
              <a:buNone/>
              <a:defRPr sz="2206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985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81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3259"/>
            <a:ext cx="454402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8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654"/>
            <a:ext cx="9221689" cy="146180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949"/>
            <a:ext cx="4523137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2541"/>
            <a:ext cx="4523137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949"/>
            <a:ext cx="4545413" cy="908592"/>
          </a:xfrm>
        </p:spPr>
        <p:txBody>
          <a:bodyPr anchor="b"/>
          <a:lstStyle>
            <a:lvl1pPr marL="0" indent="0">
              <a:buNone/>
              <a:defRPr sz="2647" b="1"/>
            </a:lvl1pPr>
            <a:lvl2pPr marL="504200" indent="0">
              <a:buNone/>
              <a:defRPr sz="2206" b="1"/>
            </a:lvl2pPr>
            <a:lvl3pPr marL="1008400" indent="0">
              <a:buNone/>
              <a:defRPr sz="1985" b="1"/>
            </a:lvl3pPr>
            <a:lvl4pPr marL="1512600" indent="0">
              <a:buNone/>
              <a:defRPr sz="1764" b="1"/>
            </a:lvl4pPr>
            <a:lvl5pPr marL="2016801" indent="0">
              <a:buNone/>
              <a:defRPr sz="1764" b="1"/>
            </a:lvl5pPr>
            <a:lvl6pPr marL="2521001" indent="0">
              <a:buNone/>
              <a:defRPr sz="1764" b="1"/>
            </a:lvl6pPr>
            <a:lvl7pPr marL="3025201" indent="0">
              <a:buNone/>
              <a:defRPr sz="1764" b="1"/>
            </a:lvl7pPr>
            <a:lvl8pPr marL="3529401" indent="0">
              <a:buNone/>
              <a:defRPr sz="1764" b="1"/>
            </a:lvl8pPr>
            <a:lvl9pPr marL="4033601" indent="0">
              <a:buNone/>
              <a:defRPr sz="17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2541"/>
            <a:ext cx="4545413" cy="406328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1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17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912"/>
            <a:ext cx="5412730" cy="5374525"/>
          </a:xfrm>
        </p:spPr>
        <p:txBody>
          <a:bodyPr/>
          <a:lstStyle>
            <a:lvl1pPr>
              <a:defRPr sz="3529"/>
            </a:lvl1pPr>
            <a:lvl2pPr>
              <a:defRPr sz="3088"/>
            </a:lvl2pPr>
            <a:lvl3pPr>
              <a:defRPr sz="2647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58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4190"/>
            <a:ext cx="3448388" cy="1764665"/>
          </a:xfrm>
        </p:spPr>
        <p:txBody>
          <a:bodyPr anchor="b"/>
          <a:lstStyle>
            <a:lvl1pPr>
              <a:defRPr sz="352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912"/>
            <a:ext cx="5412730" cy="5374525"/>
          </a:xfrm>
        </p:spPr>
        <p:txBody>
          <a:bodyPr anchor="t"/>
          <a:lstStyle>
            <a:lvl1pPr marL="0" indent="0">
              <a:buNone/>
              <a:defRPr sz="3529"/>
            </a:lvl1pPr>
            <a:lvl2pPr marL="504200" indent="0">
              <a:buNone/>
              <a:defRPr sz="3088"/>
            </a:lvl2pPr>
            <a:lvl3pPr marL="1008400" indent="0">
              <a:buNone/>
              <a:defRPr sz="2647"/>
            </a:lvl3pPr>
            <a:lvl4pPr marL="1512600" indent="0">
              <a:buNone/>
              <a:defRPr sz="2206"/>
            </a:lvl4pPr>
            <a:lvl5pPr marL="2016801" indent="0">
              <a:buNone/>
              <a:defRPr sz="2206"/>
            </a:lvl5pPr>
            <a:lvl6pPr marL="2521001" indent="0">
              <a:buNone/>
              <a:defRPr sz="2206"/>
            </a:lvl6pPr>
            <a:lvl7pPr marL="3025201" indent="0">
              <a:buNone/>
              <a:defRPr sz="2206"/>
            </a:lvl7pPr>
            <a:lvl8pPr marL="3529401" indent="0">
              <a:buNone/>
              <a:defRPr sz="2206"/>
            </a:lvl8pPr>
            <a:lvl9pPr marL="4033601" indent="0">
              <a:buNone/>
              <a:defRPr sz="220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8855"/>
            <a:ext cx="3448388" cy="4203335"/>
          </a:xfrm>
        </p:spPr>
        <p:txBody>
          <a:bodyPr/>
          <a:lstStyle>
            <a:lvl1pPr marL="0" indent="0">
              <a:buNone/>
              <a:defRPr sz="1764"/>
            </a:lvl1pPr>
            <a:lvl2pPr marL="504200" indent="0">
              <a:buNone/>
              <a:defRPr sz="1544"/>
            </a:lvl2pPr>
            <a:lvl3pPr marL="1008400" indent="0">
              <a:buNone/>
              <a:defRPr sz="1323"/>
            </a:lvl3pPr>
            <a:lvl4pPr marL="1512600" indent="0">
              <a:buNone/>
              <a:defRPr sz="1103"/>
            </a:lvl4pPr>
            <a:lvl5pPr marL="2016801" indent="0">
              <a:buNone/>
              <a:defRPr sz="1103"/>
            </a:lvl5pPr>
            <a:lvl6pPr marL="2521001" indent="0">
              <a:buNone/>
              <a:defRPr sz="1103"/>
            </a:lvl6pPr>
            <a:lvl7pPr marL="3025201" indent="0">
              <a:buNone/>
              <a:defRPr sz="1103"/>
            </a:lvl7pPr>
            <a:lvl8pPr marL="3529401" indent="0">
              <a:buNone/>
              <a:defRPr sz="1103"/>
            </a:lvl8pPr>
            <a:lvl9pPr marL="4033601" indent="0">
              <a:buNone/>
              <a:defRPr sz="110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32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654"/>
            <a:ext cx="9221689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3259"/>
            <a:ext cx="9221689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DE3DD-C41B-4C18-A597-61078C5F012B}" type="datetimeFigureOut">
              <a:rPr lang="en-US" smtClean="0"/>
              <a:t>1/4/19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9643"/>
            <a:ext cx="3608487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9643"/>
            <a:ext cx="2405658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E1D88-A72C-4DED-B9D4-A64BEC94B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14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008400" rtl="0" eaLnBrk="1" latinLnBrk="0" hangingPunct="1">
        <a:lnSpc>
          <a:spcPct val="90000"/>
        </a:lnSpc>
        <a:spcBef>
          <a:spcPct val="0"/>
        </a:spcBef>
        <a:buNone/>
        <a:defRPr sz="4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100" indent="-252100" algn="l" defTabSz="1008400" rtl="0" eaLnBrk="1" latinLnBrk="0" hangingPunct="1">
        <a:lnSpc>
          <a:spcPct val="90000"/>
        </a:lnSpc>
        <a:spcBef>
          <a:spcPts val="1103"/>
        </a:spcBef>
        <a:buFont typeface="Arial" panose="020B0604020202020204" pitchFamily="34" charset="0"/>
        <a:buChar char="•"/>
        <a:defRPr sz="3088" kern="1200">
          <a:solidFill>
            <a:schemeClr val="tx1"/>
          </a:solidFill>
          <a:latin typeface="+mn-lt"/>
          <a:ea typeface="+mn-ea"/>
          <a:cs typeface="+mn-cs"/>
        </a:defRPr>
      </a:lvl1pPr>
      <a:lvl2pPr marL="7563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7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377E181-6750-8E4F-901E-9B501B3678FF}"/>
              </a:ext>
            </a:extLst>
          </p:cNvPr>
          <p:cNvGrpSpPr/>
          <p:nvPr/>
        </p:nvGrpSpPr>
        <p:grpSpPr>
          <a:xfrm>
            <a:off x="585216" y="6998859"/>
            <a:ext cx="9607956" cy="232739"/>
            <a:chOff x="1073174" y="9433305"/>
            <a:chExt cx="9607956" cy="232739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A76558D-960A-AF4B-9F57-9B195BFD98B6}"/>
                </a:ext>
              </a:extLst>
            </p:cNvPr>
            <p:cNvSpPr/>
            <p:nvPr/>
          </p:nvSpPr>
          <p:spPr>
            <a:xfrm>
              <a:off x="7812810" y="9433305"/>
              <a:ext cx="2868320" cy="230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spcBef>
                  <a:spcPts val="100"/>
                </a:spcBef>
              </a:pPr>
              <a:r>
                <a:rPr lang="en-US" sz="900" spc="-40" dirty="0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Create your free storyboard at </a:t>
              </a:r>
              <a:r>
                <a:rPr lang="en-US" sz="900" spc="-40" dirty="0" err="1">
                  <a:solidFill>
                    <a:srgbClr val="8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studiobinder.com</a:t>
              </a:r>
              <a:endParaRPr lang="en-US" sz="900" dirty="0">
                <a:solidFill>
                  <a:srgbClr val="8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pic>
          <p:nvPicPr>
            <p:cNvPr id="149" name="Graphic 148">
              <a:extLst>
                <a:ext uri="{FF2B5EF4-FFF2-40B4-BE49-F238E27FC236}">
                  <a16:creationId xmlns:a16="http://schemas.microsoft.com/office/drawing/2014/main" id="{03A36901-27F3-7F44-A7DE-C4D5D9E15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073174" y="9433305"/>
              <a:ext cx="1672900" cy="232739"/>
            </a:xfrm>
            <a:prstGeom prst="rect">
              <a:avLst/>
            </a:prstGeom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3C757223-4CD4-EA42-85AF-56D6F9FD756A}"/>
              </a:ext>
            </a:extLst>
          </p:cNvPr>
          <p:cNvGrpSpPr/>
          <p:nvPr/>
        </p:nvGrpSpPr>
        <p:grpSpPr>
          <a:xfrm>
            <a:off x="488264" y="404501"/>
            <a:ext cx="9617016" cy="307777"/>
            <a:chOff x="379232" y="411488"/>
            <a:chExt cx="9617016" cy="307777"/>
          </a:xfrm>
        </p:grpSpPr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4B5D5784-4D4F-9E47-8116-5089983D561A}"/>
                </a:ext>
              </a:extLst>
            </p:cNvPr>
            <p:cNvSpPr/>
            <p:nvPr/>
          </p:nvSpPr>
          <p:spPr>
            <a:xfrm>
              <a:off x="379232" y="411488"/>
              <a:ext cx="125824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135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PROJECT</a:t>
              </a:r>
              <a:endParaRPr lang="en-US" sz="1350" dirty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9CCC9A48-05CE-294D-BD54-80D49F2C2BF8}"/>
                </a:ext>
              </a:extLst>
            </p:cNvPr>
            <p:cNvCxnSpPr>
              <a:cxnSpLocks/>
            </p:cNvCxnSpPr>
            <p:nvPr/>
          </p:nvCxnSpPr>
          <p:spPr>
            <a:xfrm>
              <a:off x="1165421" y="614757"/>
              <a:ext cx="4561062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F65E6027-F140-1241-BB23-521D2F4F3335}"/>
                </a:ext>
              </a:extLst>
            </p:cNvPr>
            <p:cNvSpPr/>
            <p:nvPr/>
          </p:nvSpPr>
          <p:spPr>
            <a:xfrm>
              <a:off x="8714620" y="460842"/>
              <a:ext cx="72160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spc="-40" dirty="0">
                  <a:solidFill>
                    <a:srgbClr val="595959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PAGE</a:t>
              </a:r>
              <a:endParaRPr lang="en-US" sz="1000" dirty="0"/>
            </a:p>
          </p:txBody>
        </p: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39DC13A7-F271-6041-AA91-25CF3CC01C2A}"/>
                </a:ext>
              </a:extLst>
            </p:cNvPr>
            <p:cNvCxnSpPr>
              <a:cxnSpLocks/>
            </p:cNvCxnSpPr>
            <p:nvPr/>
          </p:nvCxnSpPr>
          <p:spPr>
            <a:xfrm>
              <a:off x="915190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72A0A4C3-1DDC-9D43-AB86-9466942A6D7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2592" y="505644"/>
              <a:ext cx="71390" cy="10795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89E82643-99B8-694E-BA70-6C713D0D0CD2}"/>
                </a:ext>
              </a:extLst>
            </p:cNvPr>
            <p:cNvCxnSpPr>
              <a:cxnSpLocks/>
            </p:cNvCxnSpPr>
            <p:nvPr/>
          </p:nvCxnSpPr>
          <p:spPr>
            <a:xfrm>
              <a:off x="9677521" y="612175"/>
              <a:ext cx="318727" cy="0"/>
            </a:xfrm>
            <a:prstGeom prst="line">
              <a:avLst/>
            </a:prstGeom>
            <a:ln w="6350">
              <a:solidFill>
                <a:srgbClr val="9999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55FB95ED-E0DE-8F45-979D-5842A13B06C3}"/>
              </a:ext>
            </a:extLst>
          </p:cNvPr>
          <p:cNvGrpSpPr/>
          <p:nvPr/>
        </p:nvGrpSpPr>
        <p:grpSpPr>
          <a:xfrm>
            <a:off x="584200" y="914400"/>
            <a:ext cx="2049880" cy="1309706"/>
            <a:chOff x="321978" y="919563"/>
            <a:chExt cx="2049880" cy="1309706"/>
          </a:xfrm>
        </p:grpSpPr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7F1CCC75-23D5-8241-BB77-AFE8A81DF376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9C45F507-3DD1-7B40-A7C0-070402390AFF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3AAD75CF-4636-DC41-924C-B9F7E92991E0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E05AE08D-DF71-D349-BE02-DC3853ED26C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6AE0C515-8BA1-FB41-966F-FBEE945AF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B63EAEF0-181C-9A43-9D0B-A62A91CFE3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C7506AF0-2AD4-AE45-ABFC-C1C77E83DCE0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D8C170A3-1607-9344-B52A-2CFEC4433D09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2FE67F98-D6E6-5E42-8801-DDA4A93970C3}"/>
              </a:ext>
            </a:extLst>
          </p:cNvPr>
          <p:cNvGrpSpPr/>
          <p:nvPr/>
        </p:nvGrpSpPr>
        <p:grpSpPr>
          <a:xfrm>
            <a:off x="582213" y="2387672"/>
            <a:ext cx="2049880" cy="1309706"/>
            <a:chOff x="321978" y="919563"/>
            <a:chExt cx="2049880" cy="1309706"/>
          </a:xfrm>
        </p:grpSpPr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1EDB5392-B324-DC41-AE91-9374B56B7B77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111C638D-C628-DB4A-8D62-439C06264DA9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59EF7760-C3F2-1A4D-A14B-AD71237EF01E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A1D01A5E-7086-484A-89FE-8A1DAC6189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C030DF12-02FE-5742-9464-90C0F19E69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Straight Connector 296">
                <a:extLst>
                  <a:ext uri="{FF2B5EF4-FFF2-40B4-BE49-F238E27FC236}">
                    <a16:creationId xmlns:a16="http://schemas.microsoft.com/office/drawing/2014/main" id="{F2E6E334-7A19-9F43-BF18-094D483C06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8287301E-D5D4-F349-BFEA-25A511C29D9F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C38787EF-01DB-7544-A59E-80CD8C47BD1B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445E8430-9B09-1F42-84A0-110669709F38}"/>
              </a:ext>
            </a:extLst>
          </p:cNvPr>
          <p:cNvGrpSpPr/>
          <p:nvPr/>
        </p:nvGrpSpPr>
        <p:grpSpPr>
          <a:xfrm>
            <a:off x="585216" y="3866095"/>
            <a:ext cx="2049880" cy="1309706"/>
            <a:chOff x="321978" y="919563"/>
            <a:chExt cx="2049880" cy="1309706"/>
          </a:xfrm>
        </p:grpSpPr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D62AB7D-B239-0A4F-BBA8-263121E9AEBD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58AEB176-A50F-E043-A782-0BA913C92A10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21" name="Rectangle 320">
                <a:extLst>
                  <a:ext uri="{FF2B5EF4-FFF2-40B4-BE49-F238E27FC236}">
                    <a16:creationId xmlns:a16="http://schemas.microsoft.com/office/drawing/2014/main" id="{8844D14F-5EBE-7E46-A2E7-3DF95F51F7C9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6E2B6194-0ADB-3149-9F98-8D3C995978D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Straight Connector 322">
                <a:extLst>
                  <a:ext uri="{FF2B5EF4-FFF2-40B4-BE49-F238E27FC236}">
                    <a16:creationId xmlns:a16="http://schemas.microsoft.com/office/drawing/2014/main" id="{DA75DC21-830B-8746-B269-2B96584433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Connector 323">
                <a:extLst>
                  <a:ext uri="{FF2B5EF4-FFF2-40B4-BE49-F238E27FC236}">
                    <a16:creationId xmlns:a16="http://schemas.microsoft.com/office/drawing/2014/main" id="{880407C5-0A25-5442-8553-F723AE9DE6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8" name="Rectangle 317">
              <a:extLst>
                <a:ext uri="{FF2B5EF4-FFF2-40B4-BE49-F238E27FC236}">
                  <a16:creationId xmlns:a16="http://schemas.microsoft.com/office/drawing/2014/main" id="{384AFD04-927F-424E-B22C-028519E3490C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19" name="Rectangle 318">
              <a:extLst>
                <a:ext uri="{FF2B5EF4-FFF2-40B4-BE49-F238E27FC236}">
                  <a16:creationId xmlns:a16="http://schemas.microsoft.com/office/drawing/2014/main" id="{3EC288DF-31DB-0140-8603-3F5A2CAA2AC2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25" name="Group 324">
            <a:extLst>
              <a:ext uri="{FF2B5EF4-FFF2-40B4-BE49-F238E27FC236}">
                <a16:creationId xmlns:a16="http://schemas.microsoft.com/office/drawing/2014/main" id="{E7BB786B-DE84-3844-B51F-728FA806B28D}"/>
              </a:ext>
            </a:extLst>
          </p:cNvPr>
          <p:cNvGrpSpPr/>
          <p:nvPr/>
        </p:nvGrpSpPr>
        <p:grpSpPr>
          <a:xfrm>
            <a:off x="585216" y="5339367"/>
            <a:ext cx="2049880" cy="1309706"/>
            <a:chOff x="321978" y="919563"/>
            <a:chExt cx="2049880" cy="1309706"/>
          </a:xfrm>
        </p:grpSpPr>
        <p:grpSp>
          <p:nvGrpSpPr>
            <p:cNvPr id="326" name="Group 325">
              <a:extLst>
                <a:ext uri="{FF2B5EF4-FFF2-40B4-BE49-F238E27FC236}">
                  <a16:creationId xmlns:a16="http://schemas.microsoft.com/office/drawing/2014/main" id="{DFE6673D-168C-7F4E-9B61-D782E158F5D2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29" name="Rectangle 328">
                <a:extLst>
                  <a:ext uri="{FF2B5EF4-FFF2-40B4-BE49-F238E27FC236}">
                    <a16:creationId xmlns:a16="http://schemas.microsoft.com/office/drawing/2014/main" id="{47FB9BC2-4310-984B-95A8-5B3BA54CCA0E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30" name="Rectangle 329">
                <a:extLst>
                  <a:ext uri="{FF2B5EF4-FFF2-40B4-BE49-F238E27FC236}">
                    <a16:creationId xmlns:a16="http://schemas.microsoft.com/office/drawing/2014/main" id="{92F912F1-8C05-1F4B-A827-8443FE01259A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31" name="Straight Connector 330">
                <a:extLst>
                  <a:ext uri="{FF2B5EF4-FFF2-40B4-BE49-F238E27FC236}">
                    <a16:creationId xmlns:a16="http://schemas.microsoft.com/office/drawing/2014/main" id="{F3177687-1A92-504F-BEF5-3EEE4D45EF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Straight Connector 331">
                <a:extLst>
                  <a:ext uri="{FF2B5EF4-FFF2-40B4-BE49-F238E27FC236}">
                    <a16:creationId xmlns:a16="http://schemas.microsoft.com/office/drawing/2014/main" id="{1EDE114C-6CBD-FA47-BA8E-629595D70E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Straight Connector 332">
                <a:extLst>
                  <a:ext uri="{FF2B5EF4-FFF2-40B4-BE49-F238E27FC236}">
                    <a16:creationId xmlns:a16="http://schemas.microsoft.com/office/drawing/2014/main" id="{C8A9D5EB-47AF-D249-B861-EAD8C0B552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788B7DEA-35FB-4040-A2FE-6CC52ED4BCBD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28" name="Rectangle 327">
              <a:extLst>
                <a:ext uri="{FF2B5EF4-FFF2-40B4-BE49-F238E27FC236}">
                  <a16:creationId xmlns:a16="http://schemas.microsoft.com/office/drawing/2014/main" id="{EFFDC161-24F9-C745-8FA0-DFE22C8C5491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FB3C25A4-8061-4C4A-A595-91F6800682DD}"/>
              </a:ext>
            </a:extLst>
          </p:cNvPr>
          <p:cNvGrpSpPr/>
          <p:nvPr/>
        </p:nvGrpSpPr>
        <p:grpSpPr>
          <a:xfrm>
            <a:off x="8064551" y="914400"/>
            <a:ext cx="2049880" cy="1309706"/>
            <a:chOff x="321978" y="919563"/>
            <a:chExt cx="2049880" cy="1309706"/>
          </a:xfrm>
        </p:grpSpPr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5FCD7FEC-CE34-F649-B91A-53790FB738EB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38" name="Rectangle 337">
                <a:extLst>
                  <a:ext uri="{FF2B5EF4-FFF2-40B4-BE49-F238E27FC236}">
                    <a16:creationId xmlns:a16="http://schemas.microsoft.com/office/drawing/2014/main" id="{926A271F-1926-0943-9C6F-9ADFC7856912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39" name="Rectangle 338">
                <a:extLst>
                  <a:ext uri="{FF2B5EF4-FFF2-40B4-BE49-F238E27FC236}">
                    <a16:creationId xmlns:a16="http://schemas.microsoft.com/office/drawing/2014/main" id="{F99D878B-526B-2F40-A444-27E98F45FD23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40" name="Straight Connector 339">
                <a:extLst>
                  <a:ext uri="{FF2B5EF4-FFF2-40B4-BE49-F238E27FC236}">
                    <a16:creationId xmlns:a16="http://schemas.microsoft.com/office/drawing/2014/main" id="{03207A21-62EC-DD45-81AD-6EF91B8DC2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1" name="Straight Connector 340">
                <a:extLst>
                  <a:ext uri="{FF2B5EF4-FFF2-40B4-BE49-F238E27FC236}">
                    <a16:creationId xmlns:a16="http://schemas.microsoft.com/office/drawing/2014/main" id="{00F6D41E-F21D-1042-A064-956ED4390A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2" name="Straight Connector 341">
                <a:extLst>
                  <a:ext uri="{FF2B5EF4-FFF2-40B4-BE49-F238E27FC236}">
                    <a16:creationId xmlns:a16="http://schemas.microsoft.com/office/drawing/2014/main" id="{9641E51D-748C-A64C-8EF7-14A2740DD7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6" name="Rectangle 335">
              <a:extLst>
                <a:ext uri="{FF2B5EF4-FFF2-40B4-BE49-F238E27FC236}">
                  <a16:creationId xmlns:a16="http://schemas.microsoft.com/office/drawing/2014/main" id="{69348DA8-D1AB-0B46-8E5E-82F53052656E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1AA2AEA0-E763-FA48-AABF-1920E97F7556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43" name="Group 342">
            <a:extLst>
              <a:ext uri="{FF2B5EF4-FFF2-40B4-BE49-F238E27FC236}">
                <a16:creationId xmlns:a16="http://schemas.microsoft.com/office/drawing/2014/main" id="{72F6BCEF-BF69-9B48-AC20-972558782628}"/>
              </a:ext>
            </a:extLst>
          </p:cNvPr>
          <p:cNvGrpSpPr/>
          <p:nvPr/>
        </p:nvGrpSpPr>
        <p:grpSpPr>
          <a:xfrm>
            <a:off x="8062564" y="2387672"/>
            <a:ext cx="2049880" cy="1309706"/>
            <a:chOff x="321978" y="919563"/>
            <a:chExt cx="2049880" cy="1309706"/>
          </a:xfrm>
        </p:grpSpPr>
        <p:grpSp>
          <p:nvGrpSpPr>
            <p:cNvPr id="344" name="Group 343">
              <a:extLst>
                <a:ext uri="{FF2B5EF4-FFF2-40B4-BE49-F238E27FC236}">
                  <a16:creationId xmlns:a16="http://schemas.microsoft.com/office/drawing/2014/main" id="{711D7A23-4C0A-7E42-A706-7CA3F9E391D4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47" name="Rectangle 346">
                <a:extLst>
                  <a:ext uri="{FF2B5EF4-FFF2-40B4-BE49-F238E27FC236}">
                    <a16:creationId xmlns:a16="http://schemas.microsoft.com/office/drawing/2014/main" id="{13965D9F-6712-C348-8CFD-C6D0F8A65479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48" name="Rectangle 347">
                <a:extLst>
                  <a:ext uri="{FF2B5EF4-FFF2-40B4-BE49-F238E27FC236}">
                    <a16:creationId xmlns:a16="http://schemas.microsoft.com/office/drawing/2014/main" id="{4D8873D8-9C2E-FF47-BBCC-E0B5566CB4E7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49" name="Straight Connector 348">
                <a:extLst>
                  <a:ext uri="{FF2B5EF4-FFF2-40B4-BE49-F238E27FC236}">
                    <a16:creationId xmlns:a16="http://schemas.microsoft.com/office/drawing/2014/main" id="{8E982FBF-03CB-9246-B461-0DDA0C7FFC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Straight Connector 349">
                <a:extLst>
                  <a:ext uri="{FF2B5EF4-FFF2-40B4-BE49-F238E27FC236}">
                    <a16:creationId xmlns:a16="http://schemas.microsoft.com/office/drawing/2014/main" id="{16B46221-067E-C041-95C8-E95E83594C9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Straight Connector 350">
                <a:extLst>
                  <a:ext uri="{FF2B5EF4-FFF2-40B4-BE49-F238E27FC236}">
                    <a16:creationId xmlns:a16="http://schemas.microsoft.com/office/drawing/2014/main" id="{3F15CAB1-9328-3F4C-A9FB-CBB92D7883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5" name="Rectangle 344">
              <a:extLst>
                <a:ext uri="{FF2B5EF4-FFF2-40B4-BE49-F238E27FC236}">
                  <a16:creationId xmlns:a16="http://schemas.microsoft.com/office/drawing/2014/main" id="{F0E809C3-FFE6-7D40-98BB-A53F4C259892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3454246E-4045-B54E-A277-C884D3561103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A93296BD-78F1-B34A-BAA1-5C20EC32271D}"/>
              </a:ext>
            </a:extLst>
          </p:cNvPr>
          <p:cNvGrpSpPr/>
          <p:nvPr/>
        </p:nvGrpSpPr>
        <p:grpSpPr>
          <a:xfrm>
            <a:off x="8065567" y="3866095"/>
            <a:ext cx="2049880" cy="1309706"/>
            <a:chOff x="321978" y="919563"/>
            <a:chExt cx="2049880" cy="1309706"/>
          </a:xfrm>
        </p:grpSpPr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B984C3B7-B20F-8149-A916-EE3A2CED7A98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3DCD7C46-47A5-B549-A4F3-96F767D72125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CF0871A6-22BE-D941-99DA-B7CA303017CD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58" name="Straight Connector 357">
                <a:extLst>
                  <a:ext uri="{FF2B5EF4-FFF2-40B4-BE49-F238E27FC236}">
                    <a16:creationId xmlns:a16="http://schemas.microsoft.com/office/drawing/2014/main" id="{3C0A4057-7444-3643-BA71-27846FEA85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9" name="Straight Connector 358">
                <a:extLst>
                  <a:ext uri="{FF2B5EF4-FFF2-40B4-BE49-F238E27FC236}">
                    <a16:creationId xmlns:a16="http://schemas.microsoft.com/office/drawing/2014/main" id="{11417A4B-F2B6-A243-B393-9CB69DD15D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0" name="Straight Connector 359">
                <a:extLst>
                  <a:ext uri="{FF2B5EF4-FFF2-40B4-BE49-F238E27FC236}">
                    <a16:creationId xmlns:a16="http://schemas.microsoft.com/office/drawing/2014/main" id="{334C2202-2E6F-CD4E-A343-5C35DEBB4F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0CACC41E-E142-0D4D-AC19-25A9D7F10E94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55" name="Rectangle 354">
              <a:extLst>
                <a:ext uri="{FF2B5EF4-FFF2-40B4-BE49-F238E27FC236}">
                  <a16:creationId xmlns:a16="http://schemas.microsoft.com/office/drawing/2014/main" id="{5EDF1323-1D71-624F-A2BE-0BBEAC7A35D7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F2B9460-E986-6F41-A2DF-C1E927D7D060}"/>
              </a:ext>
            </a:extLst>
          </p:cNvPr>
          <p:cNvGrpSpPr/>
          <p:nvPr/>
        </p:nvGrpSpPr>
        <p:grpSpPr>
          <a:xfrm>
            <a:off x="8065567" y="5339367"/>
            <a:ext cx="2049880" cy="1309706"/>
            <a:chOff x="321978" y="919563"/>
            <a:chExt cx="2049880" cy="1309706"/>
          </a:xfrm>
        </p:grpSpPr>
        <p:grpSp>
          <p:nvGrpSpPr>
            <p:cNvPr id="362" name="Group 361">
              <a:extLst>
                <a:ext uri="{FF2B5EF4-FFF2-40B4-BE49-F238E27FC236}">
                  <a16:creationId xmlns:a16="http://schemas.microsoft.com/office/drawing/2014/main" id="{C5193A50-02EA-D748-BB36-001A5A28BC28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C2DC1646-DB56-B847-A985-FBF3E202C56A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F36C7D63-9DC3-294D-B97A-7963C566B100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67" name="Straight Connector 366">
                <a:extLst>
                  <a:ext uri="{FF2B5EF4-FFF2-40B4-BE49-F238E27FC236}">
                    <a16:creationId xmlns:a16="http://schemas.microsoft.com/office/drawing/2014/main" id="{2657C727-C026-1F4E-B47E-3AE76A92D2A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Connector 367">
                <a:extLst>
                  <a:ext uri="{FF2B5EF4-FFF2-40B4-BE49-F238E27FC236}">
                    <a16:creationId xmlns:a16="http://schemas.microsoft.com/office/drawing/2014/main" id="{784FDBBA-D1AA-2846-910F-3F45A7CE6B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>
                <a:extLst>
                  <a:ext uri="{FF2B5EF4-FFF2-40B4-BE49-F238E27FC236}">
                    <a16:creationId xmlns:a16="http://schemas.microsoft.com/office/drawing/2014/main" id="{C4DF0F99-8EA4-E24F-81BE-5222F100AC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id="{5D29F447-EEB7-DD48-9EA6-EC59FC08FAEE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64" name="Rectangle 363">
              <a:extLst>
                <a:ext uri="{FF2B5EF4-FFF2-40B4-BE49-F238E27FC236}">
                  <a16:creationId xmlns:a16="http://schemas.microsoft.com/office/drawing/2014/main" id="{18E7DC25-DE61-4D4A-9A31-DE6BBAB8E3E6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AD5C3FFA-906D-6D46-A0C2-30B86B03CF95}"/>
              </a:ext>
            </a:extLst>
          </p:cNvPr>
          <p:cNvGrpSpPr/>
          <p:nvPr/>
        </p:nvGrpSpPr>
        <p:grpSpPr>
          <a:xfrm>
            <a:off x="3092077" y="922157"/>
            <a:ext cx="2049880" cy="1309706"/>
            <a:chOff x="321978" y="919563"/>
            <a:chExt cx="2049880" cy="1309706"/>
          </a:xfrm>
        </p:grpSpPr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6EDEACA1-7F03-BB45-B597-9288A4276EFE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74" name="Rectangle 373">
                <a:extLst>
                  <a:ext uri="{FF2B5EF4-FFF2-40B4-BE49-F238E27FC236}">
                    <a16:creationId xmlns:a16="http://schemas.microsoft.com/office/drawing/2014/main" id="{0F92C0C8-FB3D-6547-A091-674F3C37463C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id="{DF5C5C99-C73E-244A-BB41-53E9F43BDE5E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76" name="Straight Connector 375">
                <a:extLst>
                  <a:ext uri="{FF2B5EF4-FFF2-40B4-BE49-F238E27FC236}">
                    <a16:creationId xmlns:a16="http://schemas.microsoft.com/office/drawing/2014/main" id="{75932674-5947-1442-98F3-2E0A3F0A78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Connector 376">
                <a:extLst>
                  <a:ext uri="{FF2B5EF4-FFF2-40B4-BE49-F238E27FC236}">
                    <a16:creationId xmlns:a16="http://schemas.microsoft.com/office/drawing/2014/main" id="{E50F68CC-77CC-FB44-A356-2808469393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Connector 377">
                <a:extLst>
                  <a:ext uri="{FF2B5EF4-FFF2-40B4-BE49-F238E27FC236}">
                    <a16:creationId xmlns:a16="http://schemas.microsoft.com/office/drawing/2014/main" id="{7168167E-34DA-EA41-B98D-926CA7E9BB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2" name="Rectangle 371">
              <a:extLst>
                <a:ext uri="{FF2B5EF4-FFF2-40B4-BE49-F238E27FC236}">
                  <a16:creationId xmlns:a16="http://schemas.microsoft.com/office/drawing/2014/main" id="{7C4DF7A4-C59A-304F-AFFC-8A786FC7C7FF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73" name="Rectangle 372">
              <a:extLst>
                <a:ext uri="{FF2B5EF4-FFF2-40B4-BE49-F238E27FC236}">
                  <a16:creationId xmlns:a16="http://schemas.microsoft.com/office/drawing/2014/main" id="{DBAC199A-AD09-EA45-BAE1-70C266F27D03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79" name="Group 378">
            <a:extLst>
              <a:ext uri="{FF2B5EF4-FFF2-40B4-BE49-F238E27FC236}">
                <a16:creationId xmlns:a16="http://schemas.microsoft.com/office/drawing/2014/main" id="{501F6B25-E14B-0E43-A67E-303ACACB347F}"/>
              </a:ext>
            </a:extLst>
          </p:cNvPr>
          <p:cNvGrpSpPr/>
          <p:nvPr/>
        </p:nvGrpSpPr>
        <p:grpSpPr>
          <a:xfrm>
            <a:off x="3090090" y="2395429"/>
            <a:ext cx="2049880" cy="1309706"/>
            <a:chOff x="321978" y="919563"/>
            <a:chExt cx="2049880" cy="1309706"/>
          </a:xfrm>
        </p:grpSpPr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74E2B780-A2DF-4844-9465-5F6C63C14DB4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id="{D404A1B0-350E-AD48-A9F4-223BE40AC28F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84" name="Rectangle 383">
                <a:extLst>
                  <a:ext uri="{FF2B5EF4-FFF2-40B4-BE49-F238E27FC236}">
                    <a16:creationId xmlns:a16="http://schemas.microsoft.com/office/drawing/2014/main" id="{C9E4A3C2-2348-E141-BD36-C71BEE7E177F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85" name="Straight Connector 384">
                <a:extLst>
                  <a:ext uri="{FF2B5EF4-FFF2-40B4-BE49-F238E27FC236}">
                    <a16:creationId xmlns:a16="http://schemas.microsoft.com/office/drawing/2014/main" id="{C1BB1106-50FE-9A49-B9B2-4D84636E972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Connector 385">
                <a:extLst>
                  <a:ext uri="{FF2B5EF4-FFF2-40B4-BE49-F238E27FC236}">
                    <a16:creationId xmlns:a16="http://schemas.microsoft.com/office/drawing/2014/main" id="{876269A1-BB61-EB43-8B8F-FC79F399B2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Connector 386">
                <a:extLst>
                  <a:ext uri="{FF2B5EF4-FFF2-40B4-BE49-F238E27FC236}">
                    <a16:creationId xmlns:a16="http://schemas.microsoft.com/office/drawing/2014/main" id="{CE5709CC-2F22-D045-822B-4303891CA5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1" name="Rectangle 380">
              <a:extLst>
                <a:ext uri="{FF2B5EF4-FFF2-40B4-BE49-F238E27FC236}">
                  <a16:creationId xmlns:a16="http://schemas.microsoft.com/office/drawing/2014/main" id="{3F091CF8-9135-C646-B325-5D4A71AE9291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82" name="Rectangle 381">
              <a:extLst>
                <a:ext uri="{FF2B5EF4-FFF2-40B4-BE49-F238E27FC236}">
                  <a16:creationId xmlns:a16="http://schemas.microsoft.com/office/drawing/2014/main" id="{1A0A59CC-6A0F-504D-8FB1-F477445132F9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FC5E5A54-4A76-1343-835B-64DDE5870923}"/>
              </a:ext>
            </a:extLst>
          </p:cNvPr>
          <p:cNvGrpSpPr/>
          <p:nvPr/>
        </p:nvGrpSpPr>
        <p:grpSpPr>
          <a:xfrm>
            <a:off x="3093093" y="3873852"/>
            <a:ext cx="2049880" cy="1309706"/>
            <a:chOff x="321978" y="919563"/>
            <a:chExt cx="2049880" cy="1309706"/>
          </a:xfrm>
        </p:grpSpPr>
        <p:grpSp>
          <p:nvGrpSpPr>
            <p:cNvPr id="389" name="Group 388">
              <a:extLst>
                <a:ext uri="{FF2B5EF4-FFF2-40B4-BE49-F238E27FC236}">
                  <a16:creationId xmlns:a16="http://schemas.microsoft.com/office/drawing/2014/main" id="{85A91D7F-5669-904F-B931-B5F89CEBF253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392" name="Rectangle 391">
                <a:extLst>
                  <a:ext uri="{FF2B5EF4-FFF2-40B4-BE49-F238E27FC236}">
                    <a16:creationId xmlns:a16="http://schemas.microsoft.com/office/drawing/2014/main" id="{B904216F-B0E1-5742-AA0F-A5D068C5B3D9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3D2A614B-6DA7-484B-9A18-AC9C35CBFCF2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D369A116-CB2A-0B41-9671-C9D22DE1798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6F95948A-428A-D643-A604-08A7B28F68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C014AC5D-1E99-B147-9162-4BC5E7395F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0" name="Rectangle 389">
              <a:extLst>
                <a:ext uri="{FF2B5EF4-FFF2-40B4-BE49-F238E27FC236}">
                  <a16:creationId xmlns:a16="http://schemas.microsoft.com/office/drawing/2014/main" id="{7E2B3614-9D2A-594A-AC73-87703872F453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391" name="Rectangle 390">
              <a:extLst>
                <a:ext uri="{FF2B5EF4-FFF2-40B4-BE49-F238E27FC236}">
                  <a16:creationId xmlns:a16="http://schemas.microsoft.com/office/drawing/2014/main" id="{E314DBCB-8D21-7840-8D24-775C4B63CF39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B9BD79CB-E7BA-A94D-86C7-03CCA861F6FA}"/>
              </a:ext>
            </a:extLst>
          </p:cNvPr>
          <p:cNvGrpSpPr/>
          <p:nvPr/>
        </p:nvGrpSpPr>
        <p:grpSpPr>
          <a:xfrm>
            <a:off x="3093093" y="5347124"/>
            <a:ext cx="2049880" cy="1309706"/>
            <a:chOff x="321978" y="919563"/>
            <a:chExt cx="2049880" cy="1309706"/>
          </a:xfrm>
        </p:grpSpPr>
        <p:grpSp>
          <p:nvGrpSpPr>
            <p:cNvPr id="398" name="Group 397">
              <a:extLst>
                <a:ext uri="{FF2B5EF4-FFF2-40B4-BE49-F238E27FC236}">
                  <a16:creationId xmlns:a16="http://schemas.microsoft.com/office/drawing/2014/main" id="{91226968-2E59-B24B-AF3D-3C5D8694BE1F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401" name="Rectangle 400">
                <a:extLst>
                  <a:ext uri="{FF2B5EF4-FFF2-40B4-BE49-F238E27FC236}">
                    <a16:creationId xmlns:a16="http://schemas.microsoft.com/office/drawing/2014/main" id="{148BAD37-242E-3C4C-AFD6-959A00A3231D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02" name="Rectangle 401">
                <a:extLst>
                  <a:ext uri="{FF2B5EF4-FFF2-40B4-BE49-F238E27FC236}">
                    <a16:creationId xmlns:a16="http://schemas.microsoft.com/office/drawing/2014/main" id="{6E9B3384-A78D-484F-9945-234FFC6A3733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0775F38A-725C-1649-B8D5-E9505290B29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20513390-B516-6341-B24C-EB3BDF4509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8F04E61B-DFED-B440-9FA0-4642BE6E5B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9" name="Rectangle 398">
              <a:extLst>
                <a:ext uri="{FF2B5EF4-FFF2-40B4-BE49-F238E27FC236}">
                  <a16:creationId xmlns:a16="http://schemas.microsoft.com/office/drawing/2014/main" id="{58FB6B1B-F0A8-EA4D-8412-CEC70718F887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00" name="Rectangle 399">
              <a:extLst>
                <a:ext uri="{FF2B5EF4-FFF2-40B4-BE49-F238E27FC236}">
                  <a16:creationId xmlns:a16="http://schemas.microsoft.com/office/drawing/2014/main" id="{70D3658B-9BE0-B749-99D2-EAABA36318DC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0F34FA9D-9D09-8C49-B484-C932CA3221E8}"/>
              </a:ext>
            </a:extLst>
          </p:cNvPr>
          <p:cNvGrpSpPr/>
          <p:nvPr/>
        </p:nvGrpSpPr>
        <p:grpSpPr>
          <a:xfrm>
            <a:off x="5555703" y="914400"/>
            <a:ext cx="2049880" cy="1309706"/>
            <a:chOff x="321978" y="919563"/>
            <a:chExt cx="2049880" cy="1309706"/>
          </a:xfrm>
        </p:grpSpPr>
        <p:grpSp>
          <p:nvGrpSpPr>
            <p:cNvPr id="407" name="Group 406">
              <a:extLst>
                <a:ext uri="{FF2B5EF4-FFF2-40B4-BE49-F238E27FC236}">
                  <a16:creationId xmlns:a16="http://schemas.microsoft.com/office/drawing/2014/main" id="{596FC4ED-959F-B84D-8E43-C5046E05A7CC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410" name="Rectangle 409">
                <a:extLst>
                  <a:ext uri="{FF2B5EF4-FFF2-40B4-BE49-F238E27FC236}">
                    <a16:creationId xmlns:a16="http://schemas.microsoft.com/office/drawing/2014/main" id="{973DE474-7470-C74D-ACFB-4AD1C9D5FAE4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11" name="Rectangle 410">
                <a:extLst>
                  <a:ext uri="{FF2B5EF4-FFF2-40B4-BE49-F238E27FC236}">
                    <a16:creationId xmlns:a16="http://schemas.microsoft.com/office/drawing/2014/main" id="{31A56C42-87F4-5E43-B17E-DA464F832402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12" name="Straight Connector 411">
                <a:extLst>
                  <a:ext uri="{FF2B5EF4-FFF2-40B4-BE49-F238E27FC236}">
                    <a16:creationId xmlns:a16="http://schemas.microsoft.com/office/drawing/2014/main" id="{911A66E1-81AF-C448-8E27-50936B714F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>
                <a:extLst>
                  <a:ext uri="{FF2B5EF4-FFF2-40B4-BE49-F238E27FC236}">
                    <a16:creationId xmlns:a16="http://schemas.microsoft.com/office/drawing/2014/main" id="{A861CD66-4296-9349-B0A4-294D37510BD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4" name="Straight Connector 413">
                <a:extLst>
                  <a:ext uri="{FF2B5EF4-FFF2-40B4-BE49-F238E27FC236}">
                    <a16:creationId xmlns:a16="http://schemas.microsoft.com/office/drawing/2014/main" id="{6608EA6C-CBD0-B64A-8397-3CE90F71C6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8" name="Rectangle 407">
              <a:extLst>
                <a:ext uri="{FF2B5EF4-FFF2-40B4-BE49-F238E27FC236}">
                  <a16:creationId xmlns:a16="http://schemas.microsoft.com/office/drawing/2014/main" id="{7DD0C24C-455E-2346-BE08-2C7733B18D6A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09" name="Rectangle 408">
              <a:extLst>
                <a:ext uri="{FF2B5EF4-FFF2-40B4-BE49-F238E27FC236}">
                  <a16:creationId xmlns:a16="http://schemas.microsoft.com/office/drawing/2014/main" id="{10407F0E-E679-044D-BA49-733962DBA9B2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65AF9A2E-D58D-6540-8F5C-DB8521BFE871}"/>
              </a:ext>
            </a:extLst>
          </p:cNvPr>
          <p:cNvGrpSpPr/>
          <p:nvPr/>
        </p:nvGrpSpPr>
        <p:grpSpPr>
          <a:xfrm>
            <a:off x="5553716" y="2387672"/>
            <a:ext cx="2049880" cy="1309706"/>
            <a:chOff x="321978" y="919563"/>
            <a:chExt cx="2049880" cy="1309706"/>
          </a:xfrm>
        </p:grpSpPr>
        <p:grpSp>
          <p:nvGrpSpPr>
            <p:cNvPr id="416" name="Group 415">
              <a:extLst>
                <a:ext uri="{FF2B5EF4-FFF2-40B4-BE49-F238E27FC236}">
                  <a16:creationId xmlns:a16="http://schemas.microsoft.com/office/drawing/2014/main" id="{D2B33FC1-62BB-6442-A167-8220C939D82D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8C1D0EFC-9C08-CD48-B51A-E181F37A03B4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20" name="Rectangle 419">
                <a:extLst>
                  <a:ext uri="{FF2B5EF4-FFF2-40B4-BE49-F238E27FC236}">
                    <a16:creationId xmlns:a16="http://schemas.microsoft.com/office/drawing/2014/main" id="{8BCA6DB3-888D-7B4F-80C2-C6CD43391754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7D2474B1-CA0D-014F-96D4-DE4D1BAECB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Connector 421">
                <a:extLst>
                  <a:ext uri="{FF2B5EF4-FFF2-40B4-BE49-F238E27FC236}">
                    <a16:creationId xmlns:a16="http://schemas.microsoft.com/office/drawing/2014/main" id="{7089217E-DA64-5043-8B1A-5C6A07FD6D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>
                <a:extLst>
                  <a:ext uri="{FF2B5EF4-FFF2-40B4-BE49-F238E27FC236}">
                    <a16:creationId xmlns:a16="http://schemas.microsoft.com/office/drawing/2014/main" id="{C3DA59C4-22BE-974A-8133-69D32F8928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7" name="Rectangle 416">
              <a:extLst>
                <a:ext uri="{FF2B5EF4-FFF2-40B4-BE49-F238E27FC236}">
                  <a16:creationId xmlns:a16="http://schemas.microsoft.com/office/drawing/2014/main" id="{4164DDE6-4FB6-554C-B326-5A6D13876016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18" name="Rectangle 417">
              <a:extLst>
                <a:ext uri="{FF2B5EF4-FFF2-40B4-BE49-F238E27FC236}">
                  <a16:creationId xmlns:a16="http://schemas.microsoft.com/office/drawing/2014/main" id="{4BA6DBE1-BB4B-5942-81C6-2C60DF6A5F57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457315D5-415B-9B43-8EB7-734112E2E7FA}"/>
              </a:ext>
            </a:extLst>
          </p:cNvPr>
          <p:cNvGrpSpPr/>
          <p:nvPr/>
        </p:nvGrpSpPr>
        <p:grpSpPr>
          <a:xfrm>
            <a:off x="5556719" y="3866095"/>
            <a:ext cx="2049880" cy="1309706"/>
            <a:chOff x="321978" y="919563"/>
            <a:chExt cx="2049880" cy="1309706"/>
          </a:xfrm>
        </p:grpSpPr>
        <p:grpSp>
          <p:nvGrpSpPr>
            <p:cNvPr id="425" name="Group 424">
              <a:extLst>
                <a:ext uri="{FF2B5EF4-FFF2-40B4-BE49-F238E27FC236}">
                  <a16:creationId xmlns:a16="http://schemas.microsoft.com/office/drawing/2014/main" id="{714E2E5E-5213-6B4C-902A-AD743A6DBF7E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428" name="Rectangle 427">
                <a:extLst>
                  <a:ext uri="{FF2B5EF4-FFF2-40B4-BE49-F238E27FC236}">
                    <a16:creationId xmlns:a16="http://schemas.microsoft.com/office/drawing/2014/main" id="{A4380AA3-3E1C-0541-B9CE-6FB1285A5145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29" name="Rectangle 428">
                <a:extLst>
                  <a:ext uri="{FF2B5EF4-FFF2-40B4-BE49-F238E27FC236}">
                    <a16:creationId xmlns:a16="http://schemas.microsoft.com/office/drawing/2014/main" id="{9C6B396B-1CF0-AA42-A108-10F570B05791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30" name="Straight Connector 429">
                <a:extLst>
                  <a:ext uri="{FF2B5EF4-FFF2-40B4-BE49-F238E27FC236}">
                    <a16:creationId xmlns:a16="http://schemas.microsoft.com/office/drawing/2014/main" id="{CD5C3A81-3479-6A4B-BD22-8E6D24BB8EC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70C37387-54E1-504A-8624-33347B75A9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53436044-C7D6-9D41-89D6-38C4545CB5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6" name="Rectangle 425">
              <a:extLst>
                <a:ext uri="{FF2B5EF4-FFF2-40B4-BE49-F238E27FC236}">
                  <a16:creationId xmlns:a16="http://schemas.microsoft.com/office/drawing/2014/main" id="{BB52D450-0D44-7C45-A9AE-DA721D4F9D80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27" name="Rectangle 426">
              <a:extLst>
                <a:ext uri="{FF2B5EF4-FFF2-40B4-BE49-F238E27FC236}">
                  <a16:creationId xmlns:a16="http://schemas.microsoft.com/office/drawing/2014/main" id="{C1ED5FD0-B329-834B-8C27-ABC4647E7948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  <p:grpSp>
        <p:nvGrpSpPr>
          <p:cNvPr id="433" name="Group 432">
            <a:extLst>
              <a:ext uri="{FF2B5EF4-FFF2-40B4-BE49-F238E27FC236}">
                <a16:creationId xmlns:a16="http://schemas.microsoft.com/office/drawing/2014/main" id="{F1DF9E24-15E5-8843-AE46-51CD80C12571}"/>
              </a:ext>
            </a:extLst>
          </p:cNvPr>
          <p:cNvGrpSpPr/>
          <p:nvPr/>
        </p:nvGrpSpPr>
        <p:grpSpPr>
          <a:xfrm>
            <a:off x="5556719" y="5339367"/>
            <a:ext cx="2049880" cy="1309706"/>
            <a:chOff x="321978" y="919563"/>
            <a:chExt cx="2049880" cy="1309706"/>
          </a:xfrm>
        </p:grpSpPr>
        <p:grpSp>
          <p:nvGrpSpPr>
            <p:cNvPr id="434" name="Group 433">
              <a:extLst>
                <a:ext uri="{FF2B5EF4-FFF2-40B4-BE49-F238E27FC236}">
                  <a16:creationId xmlns:a16="http://schemas.microsoft.com/office/drawing/2014/main" id="{D59845D2-8865-3747-83F6-4C87D6AC840F}"/>
                </a:ext>
              </a:extLst>
            </p:cNvPr>
            <p:cNvGrpSpPr/>
            <p:nvPr/>
          </p:nvGrpSpPr>
          <p:grpSpPr>
            <a:xfrm>
              <a:off x="321978" y="919563"/>
              <a:ext cx="2049880" cy="1309706"/>
              <a:chOff x="447750" y="1228275"/>
              <a:chExt cx="2049880" cy="1309706"/>
            </a:xfrm>
          </p:grpSpPr>
          <p:sp>
            <p:nvSpPr>
              <p:cNvPr id="437" name="Rectangle 436">
                <a:extLst>
                  <a:ext uri="{FF2B5EF4-FFF2-40B4-BE49-F238E27FC236}">
                    <a16:creationId xmlns:a16="http://schemas.microsoft.com/office/drawing/2014/main" id="{90491362-564F-AB4A-BF52-AF11FFFF2F1D}"/>
                  </a:ext>
                </a:extLst>
              </p:cNvPr>
              <p:cNvSpPr/>
              <p:nvPr/>
            </p:nvSpPr>
            <p:spPr>
              <a:xfrm>
                <a:off x="447750" y="1236032"/>
                <a:ext cx="2048256" cy="1301949"/>
              </a:xfrm>
              <a:prstGeom prst="rect">
                <a:avLst/>
              </a:prstGeom>
              <a:noFill/>
              <a:ln w="6350">
                <a:solidFill>
                  <a:srgbClr val="9999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  <a:p>
                <a:pPr algn="ctr"/>
                <a:endParaRPr lang="en-US" dirty="0"/>
              </a:p>
            </p:txBody>
          </p:sp>
          <p:sp>
            <p:nvSpPr>
              <p:cNvPr id="438" name="Rectangle 437">
                <a:extLst>
                  <a:ext uri="{FF2B5EF4-FFF2-40B4-BE49-F238E27FC236}">
                    <a16:creationId xmlns:a16="http://schemas.microsoft.com/office/drawing/2014/main" id="{A4521A5D-5B56-AD43-B07E-8EC87A69E356}"/>
                  </a:ext>
                </a:extLst>
              </p:cNvPr>
              <p:cNvSpPr/>
              <p:nvPr/>
            </p:nvSpPr>
            <p:spPr>
              <a:xfrm>
                <a:off x="452888" y="1228275"/>
                <a:ext cx="481934" cy="18466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00"/>
                  </a:spcBef>
                </a:pPr>
                <a:r>
                  <a:rPr lang="en-US" sz="600" b="1" spc="-40" dirty="0">
                    <a:solidFill>
                      <a:srgbClr val="595959"/>
                    </a:solidFill>
                    <a:latin typeface="Open Sans Semibold" panose="020B0606030504020204" pitchFamily="34" charset="0"/>
                    <a:ea typeface="Open Sans Semibold" panose="020B0606030504020204" pitchFamily="34" charset="0"/>
                    <a:cs typeface="Open Sans Semibold" panose="020B0606030504020204" pitchFamily="34" charset="0"/>
                  </a:rPr>
                  <a:t>SCENE #:</a:t>
                </a:r>
                <a:endParaRPr lang="en-US" sz="600" b="1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endParaRPr>
              </a:p>
            </p:txBody>
          </p:sp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B9140FA6-8EF7-4747-BEBF-BF26D1CBD2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49374" y="1408067"/>
                <a:ext cx="2048256" cy="1059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8DAEFA7B-6CDF-6742-9EBE-B2D2FD49AD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81048" y="1232434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1" name="Straight Connector 440">
                <a:extLst>
                  <a:ext uri="{FF2B5EF4-FFF2-40B4-BE49-F238E27FC236}">
                    <a16:creationId xmlns:a16="http://schemas.microsoft.com/office/drawing/2014/main" id="{A19E00D3-BEE1-A047-8733-13B75B8154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843" y="1236032"/>
                <a:ext cx="0" cy="172078"/>
              </a:xfrm>
              <a:prstGeom prst="line">
                <a:avLst/>
              </a:prstGeom>
              <a:ln w="6350">
                <a:solidFill>
                  <a:srgbClr val="9999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C57C723B-F313-CB4E-B148-D203FCCD321E}"/>
                </a:ext>
              </a:extLst>
            </p:cNvPr>
            <p:cNvSpPr/>
            <p:nvPr/>
          </p:nvSpPr>
          <p:spPr>
            <a:xfrm>
              <a:off x="1057314" y="920336"/>
              <a:ext cx="48193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#: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  <p:sp>
          <p:nvSpPr>
            <p:cNvPr id="436" name="Rectangle 435">
              <a:extLst>
                <a:ext uri="{FF2B5EF4-FFF2-40B4-BE49-F238E27FC236}">
                  <a16:creationId xmlns:a16="http://schemas.microsoft.com/office/drawing/2014/main" id="{D18FCDAB-F4D7-2D4C-BE71-36EBCCE1C044}"/>
                </a:ext>
              </a:extLst>
            </p:cNvPr>
            <p:cNvSpPr/>
            <p:nvPr/>
          </p:nvSpPr>
          <p:spPr>
            <a:xfrm>
              <a:off x="1700530" y="921901"/>
              <a:ext cx="577104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00"/>
                </a:spcBef>
              </a:pPr>
              <a:r>
                <a:rPr lang="en-US" sz="600" b="1" spc="-40" dirty="0">
                  <a:solidFill>
                    <a:srgbClr val="595959"/>
                  </a:solidFill>
                  <a:latin typeface="Open Sans Semibold" panose="020B0606030504020204" pitchFamily="34" charset="0"/>
                  <a:ea typeface="Open Sans Semibold" panose="020B0606030504020204" pitchFamily="34" charset="0"/>
                  <a:cs typeface="Open Sans Semibold" panose="020B0606030504020204" pitchFamily="34" charset="0"/>
                </a:rPr>
                <a:t>SHOT SIZE:</a:t>
              </a:r>
              <a:endParaRPr lang="en-US" sz="600" b="1" dirty="0">
                <a:solidFill>
                  <a:srgbClr val="595959"/>
                </a:solidFill>
                <a:latin typeface="Open Sans Semibold" panose="020B0606030504020204" pitchFamily="34" charset="0"/>
                <a:ea typeface="Open Sans Semibold" panose="020B0606030504020204" pitchFamily="34" charset="0"/>
                <a:cs typeface="Open Sans Semibold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2932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118</Words>
  <Application>Microsoft Macintosh PowerPoint</Application>
  <PresentationFormat>Custom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Open Sans</vt:lpstr>
      <vt:lpstr>Open Sans Light</vt:lpstr>
      <vt:lpstr>Open Sans Semibold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 ali</dc:creator>
  <cp:lastModifiedBy>shant kiraz</cp:lastModifiedBy>
  <cp:revision>48</cp:revision>
  <cp:lastPrinted>2019-01-04T21:19:45Z</cp:lastPrinted>
  <dcterms:created xsi:type="dcterms:W3CDTF">2018-03-22T01:28:58Z</dcterms:created>
  <dcterms:modified xsi:type="dcterms:W3CDTF">2019-01-04T22:22:53Z</dcterms:modified>
</cp:coreProperties>
</file>